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19" r:id="rId1"/>
  </p:sldMasterIdLst>
  <p:sldIdLst>
    <p:sldId id="279" r:id="rId2"/>
    <p:sldId id="266" r:id="rId3"/>
    <p:sldId id="267" r:id="rId4"/>
    <p:sldId id="268" r:id="rId5"/>
    <p:sldId id="26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441" autoAdjust="0"/>
    <p:restoredTop sz="94660"/>
  </p:normalViewPr>
  <p:slideViewPr>
    <p:cSldViewPr>
      <p:cViewPr varScale="1">
        <p:scale>
          <a:sx n="105" d="100"/>
          <a:sy n="105" d="100"/>
        </p:scale>
        <p:origin x="1722" y="1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6A59689E-196B-48B6-9EB5-BAB6C4A255E6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2B608F0B-9659-4EB8-961E-7C409E750E4B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0CB9A489-1203-400C-9847-7399459531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AF69FC2D-2D47-4F97-9AF6-E9AAB72AB702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C5CA27E-9548-4C3C-9EDE-ABB6007FB6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AFD1A11-3479-469E-8B1A-3909F06D6A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EE3F8EF-6B46-46CC-876B-D70FE192CFD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937120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F688568-DFA8-4608-8750-09BD05F9F1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F33766D3-7844-44E7-998C-EE875FA732F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F445C22-62F6-47C5-9E24-C9B96597BF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218C0D0-5636-4EEF-8A1E-D926230B735F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1CB750B-7B99-477B-A382-AAB52DB43F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551921C-6643-4FC9-8D9D-F882E02F2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739F647-C3C5-4EF7-8123-71526B86703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15226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129F4FEF-4A29-4137-A930-E2CB710946E5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B47C87A-2D30-4966-B121-578D3D6F529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B89006A8-F888-4FCC-A599-BB0DD30FE9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469BA98-85CD-46EF-B8C8-4CD32AEB7CC5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F87A0ED-C63C-474E-81E6-C909022E56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0A6D570-0F96-408E-8A5C-8A63C5EC0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ED7F31B-0E5D-422B-A342-3C96E727718A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698792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13D3BDF-B52D-466D-A6AA-CB6AD96E76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5D70CE67-4BB8-455C-A8CF-60C89B8721B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4BAC3FB1-09CF-4895-AF0F-8243D36629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74D3D-0538-425A-821C-A654895E0348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83B4CF11-701E-49CF-82D4-20FFF51C54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23CFEBC-DE8D-4F62-BB8C-23D037F45C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4145C-1F8C-466D-9200-D0CEB12ED6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894362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E4876022-047D-4A0E-B22B-A134A49B48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B41E9B0-CDD6-410A-A46B-7352B983D84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83DED6A9-6307-4463-8CA1-A84521FDB0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F3B5E665-F818-46FE-BAF5-CC01AA94AE14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0010675-E626-4297-8192-E0480929EA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D36589A-4F64-4113-B8F2-C8B2A31E4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304B70D-269B-4BB1-98BB-E256B3F324A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6934652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6587140-C37D-46EA-8050-AE939714C6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6CF82B3-D7AC-4959-955B-0468272D231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D11A9E25-3CEA-45DE-8A5D-0C6A4E2F013E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4E8392DC-6769-46E2-B1D9-18DAD7ACB5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3474D3D-0538-425A-821C-A654895E0348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2744684-BC8A-46FD-8A55-6D8539F9CC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59B85A02-F38B-4BBE-BC60-612EC4EA838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04145C-1F8C-466D-9200-D0CEB12ED6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85218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A9EA3A12-50FB-4C20-B2A6-8CC7B727B8B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A8C62419-1E1A-4E62-B4E7-48965C80B74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202C28BD-676F-4E64-B8B8-0A2AE86D3D2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60EC2C7B-E398-4CF6-BA56-A7F153315E0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8DFF28D7-6B70-4847-B9E5-8578DCCB2FF2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1F40F3B4-57C6-47B4-AC27-78A2A695632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84ABFF8-A6FD-4B73-8FB1-B07F7DDF3E5C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34702BE-C13C-4244-8D36-9A28049397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35B5E91-3CC6-4B64-8A81-EF829F39D4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FF15AC7-0D42-42B1-BB57-3BF55F4294A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181406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55519309-0984-4ED6-A347-963F57346D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CED33647-1C3C-4632-893F-1773F3E74DF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9C11903-67DE-4CC7-B7D6-A1FD7B269986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2207CAF1-1C2D-4173-BAFB-F92B4D7DC4D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9935441B-5493-4351-8830-DB3A07348A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E87681-A6BF-4B15-8589-1F657667FE9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624313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7788A7C7-F813-492D-9AF8-7747194C7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0D0B2AA-EFAD-4A03-B47A-AE544BEB3237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458CAC86-D6F3-4B45-876C-68516063E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B452AE52-2961-4511-BC02-7A7DFA33B1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80FB72-BCC0-4E4C-9954-FF5C017B0F1E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278165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9B29261-EE18-4889-9A0B-77E8012012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CB9AD6AA-B270-442A-B975-DC356C7573A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396E1C20-E03B-4A09-BD2D-203E1D99B38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0491DCE4-F2F1-480A-BD48-DBC1F51D442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82943F8-4030-45BE-B877-C0027BB63244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E3CE6DC-37B7-4441-9FFB-0E85B4558E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22FE7D2-C0FE-45AC-8009-34F7B6BCF85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15EB22F-D1E3-4D8F-A83D-963113D5262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93046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FB8AB64-3CE0-4B87-960E-19B47D081B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B0F69251-239B-49AB-A5A6-76AE78BD28A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AFD26A46-FBCB-46B7-AB26-EE66028ADDA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38C12938-B41B-451E-A793-609F929B1E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68B0B351-73C6-401B-A510-7B4B92CFEEBF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140F48A5-6862-4441-919E-6499FFF72B8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EE97C814-BF24-4A7E-A6D7-09072AEF2F9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7FA2EBA-A5AF-49C4-B9AA-AC8DFE017707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56814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32BDF979-E823-462B-BE99-6E5DC0FABF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84213FDD-307F-45E2-8954-9ED4C18E12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8F35900-3906-4C52-B02B-4BEDAE1E0A7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93474D3D-0538-425A-821C-A654895E0348}" type="datetimeFigureOut">
              <a:rPr lang="ru-RU" smtClean="0"/>
              <a:pPr>
                <a:defRPr/>
              </a:pPr>
              <a:t>22.04.2025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5083740-562D-4113-A7CA-64E9236D982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4CB07A1-8880-424B-B3EB-366A4D5CE5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6104145C-1F8C-466D-9200-D0CEB12ED6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488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20" r:id="rId1"/>
    <p:sldLayoutId id="2147483821" r:id="rId2"/>
    <p:sldLayoutId id="2147483822" r:id="rId3"/>
    <p:sldLayoutId id="2147483823" r:id="rId4"/>
    <p:sldLayoutId id="2147483824" r:id="rId5"/>
    <p:sldLayoutId id="2147483825" r:id="rId6"/>
    <p:sldLayoutId id="2147483826" r:id="rId7"/>
    <p:sldLayoutId id="2147483827" r:id="rId8"/>
    <p:sldLayoutId id="2147483828" r:id="rId9"/>
    <p:sldLayoutId id="2147483829" r:id="rId10"/>
    <p:sldLayoutId id="2147483830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727510" y="1409581"/>
            <a:ext cx="7776864" cy="1107996"/>
          </a:xfrm>
          <a:prstGeom prst="rect">
            <a:avLst/>
          </a:prstGeom>
          <a:noFill/>
          <a:ln>
            <a:noFill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dirty="0"/>
              <a:t>2 </a:t>
            </a:r>
            <a:r>
              <a:rPr lang="ru-RU" sz="6600" dirty="0">
                <a:latin typeface="+mn-lt"/>
              </a:rPr>
              <a:t>тур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43608" y="2564904"/>
            <a:ext cx="7576717" cy="1323439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 prst="angle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8000" b="1" dirty="0">
                <a:solidFill>
                  <a:schemeClr val="bg2">
                    <a:lumMod val="50000"/>
                  </a:schemeClr>
                </a:solidFill>
                <a:latin typeface="+mn-lt"/>
              </a:rPr>
              <a:t>Пентагон</a:t>
            </a: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>
            <a:spLocks noChangeArrowheads="1"/>
          </p:cNvSpPr>
          <p:nvPr/>
        </p:nvSpPr>
        <p:spPr bwMode="auto">
          <a:xfrm>
            <a:off x="1476375" y="476250"/>
            <a:ext cx="619125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3200" b="1" dirty="0">
                <a:solidFill>
                  <a:schemeClr val="accent1"/>
                </a:solidFill>
                <a:latin typeface="Trebuchet MS" pitchFamily="34" charset="0"/>
              </a:rPr>
              <a:t>Назовите явление</a:t>
            </a:r>
          </a:p>
        </p:txBody>
      </p:sp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832856" y="1266888"/>
            <a:ext cx="75555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>
                <a:latin typeface="Trebuchet MS" pitchFamily="34" charset="0"/>
              </a:rPr>
              <a:t>Объяснению этого явления посвящен один из трех законов классической механики.</a:t>
            </a:r>
          </a:p>
        </p:txBody>
      </p:sp>
      <p:sp>
        <p:nvSpPr>
          <p:cNvPr id="4" name="TextBox 3"/>
          <p:cNvSpPr txBox="1">
            <a:spLocks noChangeArrowheads="1"/>
          </p:cNvSpPr>
          <p:nvPr/>
        </p:nvSpPr>
        <p:spPr bwMode="auto">
          <a:xfrm>
            <a:off x="832856" y="2189043"/>
            <a:ext cx="7852150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342900" indent="-342900" algn="just">
              <a:buFont typeface="Wingdings" pitchFamily="2" charset="2"/>
              <a:buChar char="ü"/>
            </a:pPr>
            <a:r>
              <a:rPr lang="ru-RU" sz="2000" b="1" dirty="0">
                <a:latin typeface="Trebuchet MS" pitchFamily="34" charset="0"/>
              </a:rPr>
              <a:t>В переводе на русский язык – это бездеятельность.</a:t>
            </a:r>
          </a:p>
        </p:txBody>
      </p:sp>
      <p:sp>
        <p:nvSpPr>
          <p:cNvPr id="5" name="TextBox 4"/>
          <p:cNvSpPr txBox="1">
            <a:spLocks noChangeArrowheads="1"/>
          </p:cNvSpPr>
          <p:nvPr/>
        </p:nvSpPr>
        <p:spPr bwMode="auto">
          <a:xfrm>
            <a:off x="832856" y="2833385"/>
            <a:ext cx="7555568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>
                <a:latin typeface="Trebuchet MS" pitchFamily="34" charset="0"/>
              </a:rPr>
              <a:t>Мячик, брошенный горизонтально, сразу не падает вниз, а летит вперед по причине этого явления.</a:t>
            </a:r>
          </a:p>
        </p:txBody>
      </p:sp>
      <p:sp>
        <p:nvSpPr>
          <p:cNvPr id="7" name="TextBox 6"/>
          <p:cNvSpPr txBox="1">
            <a:spLocks noChangeArrowheads="1"/>
          </p:cNvSpPr>
          <p:nvPr/>
        </p:nvSpPr>
        <p:spPr bwMode="auto">
          <a:xfrm>
            <a:off x="832856" y="3755540"/>
            <a:ext cx="7706626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>
                <a:latin typeface="Trebuchet MS" pitchFamily="34" charset="0"/>
              </a:rPr>
              <a:t>До Ньютона это явление было изучено Галилеем.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32856" y="4401470"/>
            <a:ext cx="7555568" cy="16312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marL="285750" indent="-285750" algn="just">
              <a:buFont typeface="Wingdings" pitchFamily="2" charset="2"/>
              <a:buChar char="ü"/>
            </a:pPr>
            <a:r>
              <a:rPr lang="ru-RU" sz="2000" b="1" dirty="0">
                <a:latin typeface="Trebuchet MS" pitchFamily="34" charset="0"/>
              </a:rPr>
              <a:t>Ньютон писал : «Врожденная сила материи есть присущая ей способность сопротивления, по которой всякое тело, поскольку оно предоставлено само себе, удерживает свое состояние покоя или прямолинейного равномерного движения.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7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76672"/>
            <a:ext cx="6192688" cy="5847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/>
                </a:solidFill>
                <a:latin typeface="+mn-lt"/>
              </a:rPr>
              <a:t>Назовите предмет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1151620" y="1340477"/>
            <a:ext cx="7200800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Сначала он плавал, потом стал летать.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1151620" y="2150640"/>
            <a:ext cx="6840760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Он будучи их проводником, спас жизнь.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151620" y="2960803"/>
            <a:ext cx="6516724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Он не любит большую жару и сильную тряску.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51620" y="3770966"/>
            <a:ext cx="6696744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Он всегда целенаправлен.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151620" y="4581128"/>
            <a:ext cx="720080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Он безразличен к драгоценным металлам и алмазам, но волнуется при взаимодействии с железом.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43608" y="259382"/>
            <a:ext cx="7056784" cy="5847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chemeClr val="accent1"/>
                </a:solidFill>
                <a:latin typeface="+mn-lt"/>
              </a:rPr>
              <a:t>Назовите великого путешественника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27584" y="1196752"/>
            <a:ext cx="7488832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Претендентов на это путешествие было около 3 тысяч, однако выбор пал на него.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27584" y="2232085"/>
            <a:ext cx="7272808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Это кругосветное путешествие он совершил в одиночку.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27584" y="3267418"/>
            <a:ext cx="7272808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Сын крестьянина, ученик ремесленного училища, рабочий, студент, курсант аэроклуба…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27584" y="4302751"/>
            <a:ext cx="720080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Совершенное им прославило человеческий разум, его и его Родину.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827584" y="5338082"/>
            <a:ext cx="720080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Ему принадлежит историческая фраза, сказанная перед началом дороги: « Поехали!»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475656" y="476672"/>
            <a:ext cx="6192688" cy="584775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0070C0"/>
                </a:solidFill>
                <a:latin typeface="+mn-lt"/>
              </a:rPr>
              <a:t>Назовите физическое тело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899592" y="1360607"/>
            <a:ext cx="720080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С помощью этого тела можно продемонстрировать закон Паскаля и упругость газов.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899592" y="2379276"/>
            <a:ext cx="684076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Его можно использовать в науке для исследования некоторых физических явлений.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899592" y="3397945"/>
            <a:ext cx="6696744" cy="400110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С ним дружат некоторые спортсмены.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899592" y="4108838"/>
            <a:ext cx="7200800" cy="707886"/>
          </a:xfrm>
          <a:prstGeom prst="rect">
            <a:avLst/>
          </a:prstGeom>
          <a:noFill/>
          <a:ln>
            <a:noFill/>
          </a:ln>
          <a:effectLst>
            <a:outerShdw blurRad="149987" dist="250190" dir="8460000" algn="ctr">
              <a:srgbClr val="000000">
                <a:alpha val="28000"/>
              </a:srgbClr>
            </a:outerShdw>
          </a:effectLst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88900" h="88900"/>
          </a:sp3d>
        </p:spPr>
        <p:txBody>
          <a:bodyPr wrap="square">
            <a:spAutoFit/>
          </a:bodyPr>
          <a:lstStyle/>
          <a:p>
            <a:pPr marL="285750" indent="-285750" fontAlgn="auto">
              <a:spcBef>
                <a:spcPts val="0"/>
              </a:spcBef>
              <a:spcAft>
                <a:spcPts val="0"/>
              </a:spcAft>
              <a:buFont typeface="Wingdings" pitchFamily="2" charset="2"/>
              <a:buChar char="ü"/>
              <a:defRPr/>
            </a:pPr>
            <a:r>
              <a:rPr lang="ru-RU" sz="2000" b="1" dirty="0">
                <a:latin typeface="Trebuchet MS" panose="020B0603020202020204" pitchFamily="34" charset="0"/>
              </a:rPr>
              <a:t>Оно имеет наименьшую площадь поверхности из всех геометрических фигур того же объема.</a:t>
            </a:r>
          </a:p>
        </p:txBody>
      </p:sp>
      <p:sp>
        <p:nvSpPr>
          <p:cNvPr id="8" name="TextBox 7"/>
          <p:cNvSpPr txBox="1">
            <a:spLocks noChangeArrowheads="1"/>
          </p:cNvSpPr>
          <p:nvPr/>
        </p:nvSpPr>
        <p:spPr bwMode="auto">
          <a:xfrm>
            <a:off x="899592" y="5127505"/>
            <a:ext cx="6964362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285750" indent="-285750">
              <a:buFont typeface="Wingdings" pitchFamily="2" charset="2"/>
              <a:buChar char="ü"/>
            </a:pPr>
            <a:r>
              <a:rPr lang="ru-RU" sz="2000" b="1" dirty="0">
                <a:latin typeface="Trebuchet MS" panose="020B0603020202020204" pitchFamily="34" charset="0"/>
              </a:rPr>
              <a:t>По нему плакала Таня.</a:t>
            </a:r>
          </a:p>
        </p:txBody>
      </p:sp>
    </p:spTree>
  </p:cSld>
  <p:clrMapOvr>
    <a:masterClrMapping/>
  </p:clrMapOvr>
  <p:transition spd="med"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614</TotalTime>
  <Words>244</Words>
  <Application>Microsoft Office PowerPoint</Application>
  <PresentationFormat>Экран 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11" baseType="lpstr">
      <vt:lpstr>Arial</vt:lpstr>
      <vt:lpstr>Calibri</vt:lpstr>
      <vt:lpstr>Calibri Light</vt:lpstr>
      <vt:lpstr>Trebuchet MS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*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Физический брейн-ринг</dc:title>
  <dc:creator>Пользователь</dc:creator>
  <cp:lastModifiedBy>PC-207</cp:lastModifiedBy>
  <cp:revision>43</cp:revision>
  <dcterms:created xsi:type="dcterms:W3CDTF">2012-11-12T05:50:33Z</dcterms:created>
  <dcterms:modified xsi:type="dcterms:W3CDTF">2025-04-22T07:44:37Z</dcterms:modified>
</cp:coreProperties>
</file>